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300" r:id="rId4"/>
    <p:sldId id="301" r:id="rId5"/>
    <p:sldId id="302" r:id="rId6"/>
    <p:sldId id="303" r:id="rId7"/>
    <p:sldId id="304" r:id="rId8"/>
    <p:sldId id="305" r:id="rId9"/>
    <p:sldId id="306" r:id="rId10"/>
    <p:sldId id="307" r:id="rId11"/>
    <p:sldId id="308" r:id="rId12"/>
    <p:sldId id="309" r:id="rId13"/>
    <p:sldId id="310" r:id="rId14"/>
    <p:sldId id="311" r:id="rId15"/>
    <p:sldId id="313" r:id="rId16"/>
    <p:sldId id="314" r:id="rId17"/>
    <p:sldId id="315" r:id="rId18"/>
    <p:sldId id="316" r:id="rId19"/>
    <p:sldId id="317" r:id="rId20"/>
    <p:sldId id="318" r:id="rId21"/>
    <p:sldId id="319" r:id="rId22"/>
    <p:sldId id="320" r:id="rId23"/>
    <p:sldId id="321" r:id="rId24"/>
    <p:sldId id="322" r:id="rId25"/>
    <p:sldId id="323" r:id="rId26"/>
    <p:sldId id="324" r:id="rId27"/>
    <p:sldId id="325" r:id="rId28"/>
    <p:sldId id="326" r:id="rId29"/>
    <p:sldId id="327" r:id="rId30"/>
    <p:sldId id="328" r:id="rId31"/>
    <p:sldId id="329" r:id="rId32"/>
    <p:sldId id="331" r:id="rId33"/>
    <p:sldId id="330" r:id="rId34"/>
    <p:sldId id="332" r:id="rId35"/>
    <p:sldId id="333" r:id="rId36"/>
    <p:sldId id="334" r:id="rId37"/>
    <p:sldId id="335" r:id="rId38"/>
    <p:sldId id="336" r:id="rId39"/>
    <p:sldId id="337" r:id="rId40"/>
    <p:sldId id="338" r:id="rId41"/>
    <p:sldId id="339" r:id="rId42"/>
    <p:sldId id="340" r:id="rId43"/>
    <p:sldId id="341" r:id="rId44"/>
    <p:sldId id="342" r:id="rId45"/>
    <p:sldId id="343" r:id="rId46"/>
    <p:sldId id="344" r:id="rId47"/>
    <p:sldId id="345" r:id="rId48"/>
    <p:sldId id="346" r:id="rId49"/>
    <p:sldId id="347" r:id="rId50"/>
    <p:sldId id="348" r:id="rId51"/>
    <p:sldId id="349" r:id="rId52"/>
    <p:sldId id="350" r:id="rId53"/>
    <p:sldId id="351" r:id="rId54"/>
    <p:sldId id="352" r:id="rId55"/>
    <p:sldId id="353" r:id="rId56"/>
    <p:sldId id="354" r:id="rId57"/>
    <p:sldId id="355" r:id="rId58"/>
    <p:sldId id="356" r:id="rId59"/>
    <p:sldId id="357" r:id="rId60"/>
    <p:sldId id="358" r:id="rId61"/>
    <p:sldId id="359" r:id="rId62"/>
    <p:sldId id="360" r:id="rId63"/>
    <p:sldId id="361" r:id="rId64"/>
    <p:sldId id="362" r:id="rId65"/>
    <p:sldId id="363" r:id="rId66"/>
    <p:sldId id="364" r:id="rId67"/>
    <p:sldId id="365" r:id="rId68"/>
    <p:sldId id="299" r:id="rId69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ção Padrão" id="{57C1C79B-9C2E-4AE7-85DC-92346E33200C}">
          <p14:sldIdLst>
            <p14:sldId id="256"/>
            <p14:sldId id="257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  <p14:sldId id="311"/>
            <p14:sldId id="313"/>
            <p14:sldId id="314"/>
            <p14:sldId id="315"/>
            <p14:sldId id="316"/>
            <p14:sldId id="317"/>
            <p14:sldId id="318"/>
            <p14:sldId id="319"/>
            <p14:sldId id="320"/>
            <p14:sldId id="321"/>
            <p14:sldId id="322"/>
            <p14:sldId id="323"/>
            <p14:sldId id="324"/>
            <p14:sldId id="325"/>
            <p14:sldId id="326"/>
            <p14:sldId id="327"/>
            <p14:sldId id="328"/>
            <p14:sldId id="329"/>
            <p14:sldId id="331"/>
            <p14:sldId id="330"/>
            <p14:sldId id="332"/>
            <p14:sldId id="333"/>
            <p14:sldId id="334"/>
            <p14:sldId id="335"/>
            <p14:sldId id="336"/>
            <p14:sldId id="337"/>
            <p14:sldId id="338"/>
            <p14:sldId id="339"/>
            <p14:sldId id="340"/>
            <p14:sldId id="341"/>
            <p14:sldId id="342"/>
            <p14:sldId id="343"/>
            <p14:sldId id="344"/>
            <p14:sldId id="345"/>
            <p14:sldId id="346"/>
            <p14:sldId id="347"/>
            <p14:sldId id="348"/>
            <p14:sldId id="349"/>
            <p14:sldId id="350"/>
            <p14:sldId id="351"/>
            <p14:sldId id="352"/>
            <p14:sldId id="353"/>
            <p14:sldId id="354"/>
            <p14:sldId id="355"/>
            <p14:sldId id="356"/>
            <p14:sldId id="357"/>
            <p14:sldId id="358"/>
            <p14:sldId id="359"/>
            <p14:sldId id="360"/>
            <p14:sldId id="361"/>
            <p14:sldId id="362"/>
            <p14:sldId id="363"/>
            <p14:sldId id="364"/>
            <p14:sldId id="365"/>
          </p14:sldIdLst>
        </p14:section>
        <p14:section name="Seção sem Título" id="{491BBC9A-7117-41B3-8B91-2762EC19B847}">
          <p14:sldIdLst>
            <p14:sldId id="29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83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7D9B51-7C1A-4FB7-D1A9-60D749E4E8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E754DA1-CE9B-1D32-19F7-1656952A2A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C58633F-6E4D-C441-1E4B-29B09497D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EB64B7-24D7-4137-921B-13BF95495E9C}" type="datetimeFigureOut">
              <a:rPr lang="pt-BR" smtClean="0"/>
              <a:t>19/02/2026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5A11A32-8DF9-876A-5594-EEC3859F77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3636D71-75ED-3F1B-8AD0-682CF75DE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766F0-F091-41C4-974A-5AF9AA894EF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154286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633962-2CFE-2534-CE7E-3EE5C96E76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D0AAEF27-C649-2E4F-7C29-9A99C9B149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61B7EA2-6BC0-0A81-AFF8-4B258D6D9C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EB64B7-24D7-4137-921B-13BF95495E9C}" type="datetimeFigureOut">
              <a:rPr lang="pt-BR" smtClean="0"/>
              <a:t>19/02/2026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A42FB2D-B46B-70A8-EC12-AF5612FC46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EACD1F0-EFFB-CC0F-8705-B0171289FF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766F0-F091-41C4-974A-5AF9AA894EF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333510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2C77EE88-C082-9DFB-ACBE-70B4DBDEE2D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4D0E9C54-DB65-6065-A188-4BE2D1268C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0EDA61E-077C-78AA-7DE7-35F66D97F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EB64B7-24D7-4137-921B-13BF95495E9C}" type="datetimeFigureOut">
              <a:rPr lang="pt-BR" smtClean="0"/>
              <a:t>19/02/2026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B1AF51E-7A15-D7A5-7BAC-EE8DD49DA3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8650085-200A-F266-3989-E270176DB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766F0-F091-41C4-974A-5AF9AA894EF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041550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2B9AB7-2DA4-836C-028B-9484B202DB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6D140C7-6025-CEF1-B8F8-555F4F8B20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D79DCBC-ABA6-B0F1-0B70-1C1B246007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EB64B7-24D7-4137-921B-13BF95495E9C}" type="datetimeFigureOut">
              <a:rPr lang="pt-BR" smtClean="0"/>
              <a:t>19/02/2026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057C313-011F-9BF2-4534-9B64E3E40E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A279BE4-A841-65B8-828D-B3327533A8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766F0-F091-41C4-974A-5AF9AA894EF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162656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0F22856-0264-E454-C807-55E99F31F3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A21F057-203E-CB40-AC63-5D727C15F9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75F037E-BC6C-5428-9743-CE010FB459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EB64B7-24D7-4137-921B-13BF95495E9C}" type="datetimeFigureOut">
              <a:rPr lang="pt-BR" smtClean="0"/>
              <a:t>19/02/2026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120ADC5-A365-E944-DE50-F5886F6E62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619311B-C1BF-F82D-FAF8-9C9735232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766F0-F091-41C4-974A-5AF9AA894EF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379952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B192BC-0401-E780-E337-7ED8AEBEB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FA5FAE1-DC21-5F13-45A2-D155791B43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8196CE3-2A96-62FD-9E52-584584BD70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4CE81D3-DF1A-5DF5-567F-CE69E5FA56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EB64B7-24D7-4137-921B-13BF95495E9C}" type="datetimeFigureOut">
              <a:rPr lang="pt-BR" smtClean="0"/>
              <a:t>19/02/2026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66B3C76-331F-BCFF-69D5-23136B5D6A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F44ED7BC-8340-92CE-F8DC-92985C090F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766F0-F091-41C4-974A-5AF9AA894EF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323565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6FE611-A26A-7D2E-DD11-227239AD81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F3E73FB-EA44-627F-FDD2-D235FD7F02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FA480141-F1D7-CB1C-D83C-EEC548DA3B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07269618-631A-5945-5D35-6D1DAE0E625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64C9BAFF-782C-89ED-3E27-1A1A0D3287A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F6F7EA9A-AC0C-9CC9-6F27-95E2E1F281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EB64B7-24D7-4137-921B-13BF95495E9C}" type="datetimeFigureOut">
              <a:rPr lang="pt-BR" smtClean="0"/>
              <a:t>19/02/2026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B16AFA20-136C-2BE5-2B18-837487DA78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57929867-4A58-CF01-FDDA-C23FE66C5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766F0-F091-41C4-974A-5AF9AA894EF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674903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358D2E-DA73-8728-FB2D-7F93E7BEE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DA248C25-3873-5E1C-FF34-D4C6D5E849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EB64B7-24D7-4137-921B-13BF95495E9C}" type="datetimeFigureOut">
              <a:rPr lang="pt-BR" smtClean="0"/>
              <a:t>19/02/2026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FC40A41E-28FE-13BD-E08A-DFF78513A9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A19C3B6A-CAEC-D05E-8CED-43DAEEE67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766F0-F091-41C4-974A-5AF9AA894EF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07242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47CF42DA-332A-8272-8577-51F5FD2EB4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EB64B7-24D7-4137-921B-13BF95495E9C}" type="datetimeFigureOut">
              <a:rPr lang="pt-BR" smtClean="0"/>
              <a:t>19/02/2026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D709541B-0BA2-3A6E-72CE-BCF45AC3E1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648F7FFD-7165-7DE4-EA23-57A5B74AD6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766F0-F091-41C4-974A-5AF9AA894EF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930389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CBF8F5-6060-E031-931F-57EE65366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B408708-DF25-DBA8-2036-73EBCFD506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E3792E2-99F8-DF7C-D624-C09E0C3614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2E36D67-40B9-EE70-3BD4-56A4872418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EB64B7-24D7-4137-921B-13BF95495E9C}" type="datetimeFigureOut">
              <a:rPr lang="pt-BR" smtClean="0"/>
              <a:t>19/02/2026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AE9E073-8886-3CB8-353B-15F886D8EC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BD4CE44-7299-333B-EC96-C93D1B4851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766F0-F091-41C4-974A-5AF9AA894EF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465547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BA05FEC-2AF5-7C88-F279-9487F01B3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58DEC760-8B2B-6332-9D31-93E6B485D17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BC5C6BB9-3F21-F9F2-3819-E7C2AACA26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C49C32DB-83E7-1C4E-2507-273F3F5736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EB64B7-24D7-4137-921B-13BF95495E9C}" type="datetimeFigureOut">
              <a:rPr lang="pt-BR" smtClean="0"/>
              <a:t>19/02/2026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27F5DD8-E12D-94C6-5FA5-A08EAD76C8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F642DE7C-BC1B-2C99-1970-4CD45E1A4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766F0-F091-41C4-974A-5AF9AA894EF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587247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4857732E-574B-CD71-0BA8-C2EA076533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ECE650E-89FB-71DC-8171-9E56A5DD4A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1F2481D-300C-CFE0-4E7C-D560F5B337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BEB64B7-24D7-4137-921B-13BF95495E9C}" type="datetimeFigureOut">
              <a:rPr lang="pt-BR" smtClean="0"/>
              <a:t>19/02/2026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6881255-C861-ABD8-D16E-48C6BBF73B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BD5C648-0873-299F-9163-13274AE4DE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E3766F0-F091-41C4-974A-5AF9AA894EF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730039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4D6786E-1656-DA67-1D15-576F0AB97F4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>
                <a:solidFill>
                  <a:schemeClr val="bg1"/>
                </a:solidFill>
              </a:rPr>
              <a:t>App Delivery </a:t>
            </a:r>
            <a:r>
              <a:rPr lang="pt-BR" dirty="0" err="1">
                <a:solidFill>
                  <a:schemeClr val="bg1"/>
                </a:solidFill>
              </a:rPr>
              <a:t>Firebase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24AB6AB-7E70-29D0-30EB-4E3599FA4EC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822618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03B125C7-1509-0CE8-F906-CD73D97EF7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465943"/>
            <a:ext cx="7735712" cy="4351338"/>
          </a:xfr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6A47727-EEA9-2DE8-A486-196079FC5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21912C8B-B8D3-8879-6D22-15868FB31444}"/>
              </a:ext>
            </a:extLst>
          </p:cNvPr>
          <p:cNvSpPr txBox="1"/>
          <p:nvPr/>
        </p:nvSpPr>
        <p:spPr>
          <a:xfrm>
            <a:off x="8752114" y="1465943"/>
            <a:ext cx="260168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pt-BR" dirty="0"/>
              <a:t>Clique em continuar</a:t>
            </a:r>
          </a:p>
        </p:txBody>
      </p:sp>
    </p:spTree>
    <p:extLst>
      <p:ext uri="{BB962C8B-B14F-4D97-AF65-F5344CB8AC3E}">
        <p14:creationId xmlns:p14="http://schemas.microsoft.com/office/powerpoint/2010/main" val="11534064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A47727-EEA9-2DE8-A486-196079FC5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21912C8B-B8D3-8879-6D22-15868FB31444}"/>
              </a:ext>
            </a:extLst>
          </p:cNvPr>
          <p:cNvSpPr txBox="1"/>
          <p:nvPr/>
        </p:nvSpPr>
        <p:spPr>
          <a:xfrm>
            <a:off x="8752114" y="1465943"/>
            <a:ext cx="2601686" cy="230832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pt-BR" dirty="0"/>
              <a:t>Seu projeto na aparece na tela do </a:t>
            </a:r>
            <a:r>
              <a:rPr lang="pt-BR" dirty="0" err="1"/>
              <a:t>firebase</a:t>
            </a:r>
            <a:r>
              <a:rPr lang="pt-BR" dirty="0"/>
              <a:t>.</a:t>
            </a:r>
          </a:p>
          <a:p>
            <a:r>
              <a:rPr lang="pt-BR" dirty="0"/>
              <a:t>No canto esquerdo temos:</a:t>
            </a:r>
          </a:p>
          <a:p>
            <a:r>
              <a:rPr lang="pt-BR" dirty="0" err="1"/>
              <a:t>Autentication</a:t>
            </a:r>
            <a:r>
              <a:rPr lang="pt-BR" dirty="0"/>
              <a:t> para cadastrar os usuários.</a:t>
            </a:r>
          </a:p>
          <a:p>
            <a:r>
              <a:rPr lang="pt-BR" dirty="0"/>
              <a:t>Clique em vamos </a:t>
            </a:r>
            <a:r>
              <a:rPr lang="pt-BR" dirty="0" err="1"/>
              <a:t>comecar</a:t>
            </a:r>
            <a:endParaRPr lang="pt-BR" dirty="0"/>
          </a:p>
        </p:txBody>
      </p:sp>
      <p:pic>
        <p:nvPicPr>
          <p:cNvPr id="10" name="Espaço Reservado para Conteúdo 9">
            <a:extLst>
              <a:ext uri="{FF2B5EF4-FFF2-40B4-BE49-F238E27FC236}">
                <a16:creationId xmlns:a16="http://schemas.microsoft.com/office/drawing/2014/main" id="{87D5A08B-AD55-C340-3C48-7EDD4C5EF3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465943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222857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88CF5224-0D82-FC03-635C-1AAC3EEEEA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465943"/>
            <a:ext cx="7735712" cy="4351338"/>
          </a:xfr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6A47727-EEA9-2DE8-A486-196079FC5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21912C8B-B8D3-8879-6D22-15868FB31444}"/>
              </a:ext>
            </a:extLst>
          </p:cNvPr>
          <p:cNvSpPr txBox="1"/>
          <p:nvPr/>
        </p:nvSpPr>
        <p:spPr>
          <a:xfrm>
            <a:off x="8752114" y="1465943"/>
            <a:ext cx="2601686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pt-BR" dirty="0"/>
              <a:t>Clique em </a:t>
            </a:r>
            <a:r>
              <a:rPr lang="pt-BR" dirty="0" err="1"/>
              <a:t>email</a:t>
            </a:r>
            <a:r>
              <a:rPr lang="pt-BR" dirty="0"/>
              <a:t> e senha</a:t>
            </a:r>
          </a:p>
        </p:txBody>
      </p:sp>
    </p:spTree>
    <p:extLst>
      <p:ext uri="{BB962C8B-B14F-4D97-AF65-F5344CB8AC3E}">
        <p14:creationId xmlns:p14="http://schemas.microsoft.com/office/powerpoint/2010/main" val="8367711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12313D35-2002-E5A0-3D3E-EB9FAE1721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465943"/>
            <a:ext cx="7735712" cy="4351338"/>
          </a:xfr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6A47727-EEA9-2DE8-A486-196079FC5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21912C8B-B8D3-8879-6D22-15868FB31444}"/>
              </a:ext>
            </a:extLst>
          </p:cNvPr>
          <p:cNvSpPr txBox="1"/>
          <p:nvPr/>
        </p:nvSpPr>
        <p:spPr>
          <a:xfrm>
            <a:off x="8752114" y="1465943"/>
            <a:ext cx="260168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pt-BR" dirty="0"/>
              <a:t>Clique em ativar</a:t>
            </a:r>
          </a:p>
        </p:txBody>
      </p:sp>
    </p:spTree>
    <p:extLst>
      <p:ext uri="{BB962C8B-B14F-4D97-AF65-F5344CB8AC3E}">
        <p14:creationId xmlns:p14="http://schemas.microsoft.com/office/powerpoint/2010/main" val="5282420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F0CCFBB7-F0B6-84FA-AB1D-A281AAC16E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465943"/>
            <a:ext cx="7735712" cy="4351338"/>
          </a:xfr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6A47727-EEA9-2DE8-A486-196079FC5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21912C8B-B8D3-8879-6D22-15868FB31444}"/>
              </a:ext>
            </a:extLst>
          </p:cNvPr>
          <p:cNvSpPr txBox="1"/>
          <p:nvPr/>
        </p:nvSpPr>
        <p:spPr>
          <a:xfrm>
            <a:off x="8752114" y="1465943"/>
            <a:ext cx="2601686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pt-BR" dirty="0"/>
              <a:t>Ative fazer login com google</a:t>
            </a:r>
          </a:p>
        </p:txBody>
      </p:sp>
    </p:spTree>
    <p:extLst>
      <p:ext uri="{BB962C8B-B14F-4D97-AF65-F5344CB8AC3E}">
        <p14:creationId xmlns:p14="http://schemas.microsoft.com/office/powerpoint/2010/main" val="16447420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0E1069D5-FB09-2F32-D53E-CFF2B80924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465943"/>
            <a:ext cx="7735712" cy="4351338"/>
          </a:xfr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6A47727-EEA9-2DE8-A486-196079FC5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21912C8B-B8D3-8879-6D22-15868FB31444}"/>
              </a:ext>
            </a:extLst>
          </p:cNvPr>
          <p:cNvSpPr txBox="1"/>
          <p:nvPr/>
        </p:nvSpPr>
        <p:spPr>
          <a:xfrm>
            <a:off x="8752114" y="1465943"/>
            <a:ext cx="2601686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pt-BR" dirty="0"/>
              <a:t>No aplicativo clique em tools e </a:t>
            </a:r>
            <a:r>
              <a:rPr lang="pt-BR" dirty="0" err="1"/>
              <a:t>firebase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428598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CB6CB161-4857-039A-5A4E-1530D09D75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465943"/>
            <a:ext cx="7735712" cy="4351338"/>
          </a:xfr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6A47727-EEA9-2DE8-A486-196079FC5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21912C8B-B8D3-8879-6D22-15868FB31444}"/>
              </a:ext>
            </a:extLst>
          </p:cNvPr>
          <p:cNvSpPr txBox="1"/>
          <p:nvPr/>
        </p:nvSpPr>
        <p:spPr>
          <a:xfrm>
            <a:off x="8752114" y="1465943"/>
            <a:ext cx="2601686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pt-BR" dirty="0"/>
              <a:t>Clique em </a:t>
            </a:r>
            <a:r>
              <a:rPr lang="pt-BR" dirty="0" err="1"/>
              <a:t>authentication</a:t>
            </a:r>
            <a:r>
              <a:rPr lang="pt-BR" dirty="0"/>
              <a:t> e em </a:t>
            </a:r>
            <a:r>
              <a:rPr lang="pt-BR" dirty="0" err="1"/>
              <a:t>authentication</a:t>
            </a:r>
            <a:r>
              <a:rPr lang="pt-BR" dirty="0"/>
              <a:t> </a:t>
            </a:r>
            <a:r>
              <a:rPr lang="pt-BR" dirty="0" err="1"/>
              <a:t>using</a:t>
            </a:r>
            <a:r>
              <a:rPr lang="pt-BR" dirty="0"/>
              <a:t> google </a:t>
            </a:r>
          </a:p>
        </p:txBody>
      </p:sp>
    </p:spTree>
    <p:extLst>
      <p:ext uri="{BB962C8B-B14F-4D97-AF65-F5344CB8AC3E}">
        <p14:creationId xmlns:p14="http://schemas.microsoft.com/office/powerpoint/2010/main" val="11803560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9AE6DBD4-00D9-5373-39B0-292D7F2F86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465943"/>
            <a:ext cx="7735712" cy="4351338"/>
          </a:xfr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6A47727-EEA9-2DE8-A486-196079FC5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21912C8B-B8D3-8879-6D22-15868FB31444}"/>
              </a:ext>
            </a:extLst>
          </p:cNvPr>
          <p:cNvSpPr txBox="1"/>
          <p:nvPr/>
        </p:nvSpPr>
        <p:spPr>
          <a:xfrm>
            <a:off x="8752114" y="1465943"/>
            <a:ext cx="2601686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pt-BR" dirty="0"/>
              <a:t>Clique em </a:t>
            </a:r>
            <a:r>
              <a:rPr lang="pt-BR" dirty="0" err="1"/>
              <a:t>connect</a:t>
            </a:r>
            <a:r>
              <a:rPr lang="pt-BR" dirty="0"/>
              <a:t> </a:t>
            </a:r>
            <a:r>
              <a:rPr lang="pt-BR" dirty="0" err="1"/>
              <a:t>your</a:t>
            </a:r>
            <a:r>
              <a:rPr lang="pt-BR" dirty="0"/>
              <a:t> app </a:t>
            </a:r>
            <a:r>
              <a:rPr lang="pt-BR" dirty="0" err="1"/>
              <a:t>to</a:t>
            </a:r>
            <a:r>
              <a:rPr lang="pt-BR" dirty="0"/>
              <a:t> </a:t>
            </a:r>
            <a:r>
              <a:rPr lang="pt-BR" dirty="0" err="1"/>
              <a:t>firebase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922035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E2998A61-9FC8-8A09-4421-567A446A41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465943"/>
            <a:ext cx="7735712" cy="4351338"/>
          </a:xfr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6A47727-EEA9-2DE8-A486-196079FC5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21912C8B-B8D3-8879-6D22-15868FB31444}"/>
              </a:ext>
            </a:extLst>
          </p:cNvPr>
          <p:cNvSpPr txBox="1"/>
          <p:nvPr/>
        </p:nvSpPr>
        <p:spPr>
          <a:xfrm>
            <a:off x="8752114" y="1465943"/>
            <a:ext cx="260168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pt-BR" dirty="0"/>
              <a:t>Clique no nome do app</a:t>
            </a:r>
          </a:p>
        </p:txBody>
      </p:sp>
    </p:spTree>
    <p:extLst>
      <p:ext uri="{BB962C8B-B14F-4D97-AF65-F5344CB8AC3E}">
        <p14:creationId xmlns:p14="http://schemas.microsoft.com/office/powerpoint/2010/main" val="11230151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D3A4CF7B-462F-3E2F-BA29-682C85E077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465943"/>
            <a:ext cx="7735712" cy="4351338"/>
          </a:xfr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6A47727-EEA9-2DE8-A486-196079FC5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21912C8B-B8D3-8879-6D22-15868FB31444}"/>
              </a:ext>
            </a:extLst>
          </p:cNvPr>
          <p:cNvSpPr txBox="1"/>
          <p:nvPr/>
        </p:nvSpPr>
        <p:spPr>
          <a:xfrm>
            <a:off x="8752114" y="1465943"/>
            <a:ext cx="2601686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pt-BR" dirty="0"/>
              <a:t>Aguarde essa msg e clique em conectar</a:t>
            </a:r>
          </a:p>
        </p:txBody>
      </p:sp>
    </p:spTree>
    <p:extLst>
      <p:ext uri="{BB962C8B-B14F-4D97-AF65-F5344CB8AC3E}">
        <p14:creationId xmlns:p14="http://schemas.microsoft.com/office/powerpoint/2010/main" val="5686442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A47727-EEA9-2DE8-A486-196079FC5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21912C8B-B8D3-8879-6D22-15868FB31444}"/>
              </a:ext>
            </a:extLst>
          </p:cNvPr>
          <p:cNvSpPr txBox="1"/>
          <p:nvPr/>
        </p:nvSpPr>
        <p:spPr>
          <a:xfrm>
            <a:off x="8752114" y="1465943"/>
            <a:ext cx="2601686" cy="480131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pt-BR" dirty="0"/>
              <a:t>Para cadastrar usuários, precisamos usar um banco de dados.</a:t>
            </a:r>
          </a:p>
          <a:p>
            <a:r>
              <a:rPr lang="pt-BR" dirty="0"/>
              <a:t>Esse banco de dados pode ser local no dispositivo com </a:t>
            </a:r>
            <a:r>
              <a:rPr lang="pt-BR" dirty="0" err="1"/>
              <a:t>SQLite</a:t>
            </a:r>
            <a:r>
              <a:rPr lang="pt-BR" dirty="0"/>
              <a:t> ou na nuvem com o </a:t>
            </a:r>
            <a:r>
              <a:rPr lang="pt-BR" dirty="0" err="1"/>
              <a:t>firebase</a:t>
            </a:r>
            <a:r>
              <a:rPr lang="pt-BR" dirty="0"/>
              <a:t>.</a:t>
            </a:r>
          </a:p>
          <a:p>
            <a:r>
              <a:rPr lang="pt-BR" dirty="0"/>
              <a:t>O </a:t>
            </a:r>
            <a:r>
              <a:rPr lang="pt-BR" dirty="0" err="1"/>
              <a:t>firebase</a:t>
            </a:r>
            <a:r>
              <a:rPr lang="pt-BR" dirty="0"/>
              <a:t> </a:t>
            </a:r>
            <a:r>
              <a:rPr lang="pt-BR" dirty="0" err="1"/>
              <a:t>sera</a:t>
            </a:r>
            <a:r>
              <a:rPr lang="pt-BR" dirty="0"/>
              <a:t> o </a:t>
            </a:r>
            <a:r>
              <a:rPr lang="pt-BR" dirty="0" err="1"/>
              <a:t>backend</a:t>
            </a:r>
            <a:r>
              <a:rPr lang="pt-BR" dirty="0"/>
              <a:t> do projeto, e podemos usar o </a:t>
            </a:r>
            <a:r>
              <a:rPr lang="pt-BR" dirty="0" err="1"/>
              <a:t>autentication</a:t>
            </a:r>
            <a:r>
              <a:rPr lang="pt-BR" dirty="0"/>
              <a:t> para cadastrar usuários e também se quisermos , usar o cloud </a:t>
            </a:r>
            <a:r>
              <a:rPr lang="pt-BR" dirty="0" err="1"/>
              <a:t>storage</a:t>
            </a:r>
            <a:r>
              <a:rPr lang="pt-BR" dirty="0"/>
              <a:t> para armazenar imagens</a:t>
            </a:r>
          </a:p>
        </p:txBody>
      </p:sp>
      <p:pic>
        <p:nvPicPr>
          <p:cNvPr id="14" name="Espaço Reservado para Conteúdo 13">
            <a:extLst>
              <a:ext uri="{FF2B5EF4-FFF2-40B4-BE49-F238E27FC236}">
                <a16:creationId xmlns:a16="http://schemas.microsoft.com/office/drawing/2014/main" id="{C71E0E90-7CEF-2028-F361-E6E192F03E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465943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4658681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E1B3E5B2-91E3-33ED-113F-B5FCD785B5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465943"/>
            <a:ext cx="7735712" cy="4351338"/>
          </a:xfr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6A47727-EEA9-2DE8-A486-196079FC5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21912C8B-B8D3-8879-6D22-15868FB31444}"/>
              </a:ext>
            </a:extLst>
          </p:cNvPr>
          <p:cNvSpPr txBox="1"/>
          <p:nvPr/>
        </p:nvSpPr>
        <p:spPr>
          <a:xfrm>
            <a:off x="8752114" y="1465943"/>
            <a:ext cx="2601686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pt-BR" dirty="0"/>
              <a:t>Essa fase esta </a:t>
            </a:r>
            <a:r>
              <a:rPr lang="pt-BR" dirty="0" err="1"/>
              <a:t>concluida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519956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D99DBFCF-7E1D-553C-B13E-5C162DA311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465943"/>
            <a:ext cx="7735712" cy="4351338"/>
          </a:xfr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6A47727-EEA9-2DE8-A486-196079FC5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21912C8B-B8D3-8879-6D22-15868FB31444}"/>
              </a:ext>
            </a:extLst>
          </p:cNvPr>
          <p:cNvSpPr txBox="1"/>
          <p:nvPr/>
        </p:nvSpPr>
        <p:spPr>
          <a:xfrm>
            <a:off x="8752114" y="1464991"/>
            <a:ext cx="2601686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pt-BR" dirty="0"/>
              <a:t>Voltando ao app, percebam que já esta conectado.</a:t>
            </a:r>
          </a:p>
        </p:txBody>
      </p:sp>
    </p:spTree>
    <p:extLst>
      <p:ext uri="{BB962C8B-B14F-4D97-AF65-F5344CB8AC3E}">
        <p14:creationId xmlns:p14="http://schemas.microsoft.com/office/powerpoint/2010/main" val="40256771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4AA0F87F-1BD3-A184-9562-56FC11BB87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465943"/>
            <a:ext cx="7735712" cy="4351338"/>
          </a:xfr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6A47727-EEA9-2DE8-A486-196079FC5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21912C8B-B8D3-8879-6D22-15868FB31444}"/>
              </a:ext>
            </a:extLst>
          </p:cNvPr>
          <p:cNvSpPr txBox="1"/>
          <p:nvPr/>
        </p:nvSpPr>
        <p:spPr>
          <a:xfrm>
            <a:off x="8752114" y="1465943"/>
            <a:ext cx="2601686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pt-BR" dirty="0"/>
              <a:t>Clique no passo 2 para adicionar a autenticação do </a:t>
            </a:r>
            <a:r>
              <a:rPr lang="pt-BR" dirty="0" err="1"/>
              <a:t>firebase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180293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53799AFC-7A22-25B2-5ECA-010E7CB4D2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465943"/>
            <a:ext cx="7735712" cy="4351338"/>
          </a:xfr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6A47727-EEA9-2DE8-A486-196079FC5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21912C8B-B8D3-8879-6D22-15868FB31444}"/>
              </a:ext>
            </a:extLst>
          </p:cNvPr>
          <p:cNvSpPr txBox="1"/>
          <p:nvPr/>
        </p:nvSpPr>
        <p:spPr>
          <a:xfrm>
            <a:off x="8752114" y="1465943"/>
            <a:ext cx="2601686" cy="230832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pt-BR" dirty="0"/>
              <a:t>Aceite as alterações que ele vara no </a:t>
            </a:r>
            <a:r>
              <a:rPr lang="pt-BR" dirty="0" err="1"/>
              <a:t>sdk</a:t>
            </a:r>
            <a:r>
              <a:rPr lang="pt-BR" dirty="0"/>
              <a:t>.</a:t>
            </a:r>
          </a:p>
          <a:p>
            <a:r>
              <a:rPr lang="pt-BR" dirty="0"/>
              <a:t>Ele vai implementar todas essas bibliotecas em verde.</a:t>
            </a:r>
          </a:p>
          <a:p>
            <a:r>
              <a:rPr lang="pt-BR" dirty="0"/>
              <a:t>Aguarde ate o final do processo. Isso pode demorar um pouco</a:t>
            </a:r>
          </a:p>
        </p:txBody>
      </p:sp>
    </p:spTree>
    <p:extLst>
      <p:ext uri="{BB962C8B-B14F-4D97-AF65-F5344CB8AC3E}">
        <p14:creationId xmlns:p14="http://schemas.microsoft.com/office/powerpoint/2010/main" val="23571008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5F576491-9EEF-E0D9-C9F5-D91B85DB46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465943"/>
            <a:ext cx="7735712" cy="4351338"/>
          </a:xfr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6A47727-EEA9-2DE8-A486-196079FC5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21912C8B-B8D3-8879-6D22-15868FB31444}"/>
              </a:ext>
            </a:extLst>
          </p:cNvPr>
          <p:cNvSpPr txBox="1"/>
          <p:nvPr/>
        </p:nvSpPr>
        <p:spPr>
          <a:xfrm>
            <a:off x="8752114" y="1465943"/>
            <a:ext cx="2601686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pt-BR" dirty="0"/>
              <a:t>Se aparecer essa mensagem ao final da pagina, clique em start AGP</a:t>
            </a:r>
          </a:p>
        </p:txBody>
      </p:sp>
    </p:spTree>
    <p:extLst>
      <p:ext uri="{BB962C8B-B14F-4D97-AF65-F5344CB8AC3E}">
        <p14:creationId xmlns:p14="http://schemas.microsoft.com/office/powerpoint/2010/main" val="8498833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A0116BED-D02E-5EAA-9F81-E8E413BAED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465943"/>
            <a:ext cx="7735712" cy="4351338"/>
          </a:xfr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6A47727-EEA9-2DE8-A486-196079FC5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21912C8B-B8D3-8879-6D22-15868FB31444}"/>
              </a:ext>
            </a:extLst>
          </p:cNvPr>
          <p:cNvSpPr txBox="1"/>
          <p:nvPr/>
        </p:nvSpPr>
        <p:spPr>
          <a:xfrm>
            <a:off x="8752114" y="1465943"/>
            <a:ext cx="2601686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pt-BR" dirty="0"/>
              <a:t>Clique em </a:t>
            </a:r>
            <a:r>
              <a:rPr lang="pt-BR" dirty="0" err="1"/>
              <a:t>run</a:t>
            </a:r>
            <a:r>
              <a:rPr lang="pt-BR" dirty="0"/>
              <a:t> steps</a:t>
            </a:r>
          </a:p>
          <a:p>
            <a:r>
              <a:rPr lang="pt-BR" dirty="0"/>
              <a:t>Depois clique novamente em </a:t>
            </a:r>
            <a:r>
              <a:rPr lang="pt-BR" dirty="0" err="1"/>
              <a:t>add</a:t>
            </a:r>
            <a:r>
              <a:rPr lang="pt-BR" dirty="0"/>
              <a:t> </a:t>
            </a:r>
            <a:r>
              <a:rPr lang="pt-BR" dirty="0" err="1"/>
              <a:t>firebase</a:t>
            </a:r>
            <a:r>
              <a:rPr lang="pt-BR" dirty="0"/>
              <a:t> </a:t>
            </a:r>
            <a:r>
              <a:rPr lang="pt-BR" dirty="0" err="1"/>
              <a:t>authentication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591529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479C03FD-287E-AF1C-20E8-389DC30197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465943"/>
            <a:ext cx="7735712" cy="4351338"/>
          </a:xfr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6A47727-EEA9-2DE8-A486-196079FC5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21912C8B-B8D3-8879-6D22-15868FB31444}"/>
              </a:ext>
            </a:extLst>
          </p:cNvPr>
          <p:cNvSpPr txBox="1"/>
          <p:nvPr/>
        </p:nvSpPr>
        <p:spPr>
          <a:xfrm>
            <a:off x="8752114" y="1465943"/>
            <a:ext cx="2601686" cy="147732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pt-BR" dirty="0"/>
              <a:t>Va para o passo 3 complete </a:t>
            </a:r>
            <a:r>
              <a:rPr lang="pt-BR" dirty="0" err="1"/>
              <a:t>your</a:t>
            </a:r>
            <a:r>
              <a:rPr lang="pt-BR" dirty="0"/>
              <a:t> set </a:t>
            </a:r>
            <a:r>
              <a:rPr lang="pt-BR" dirty="0" err="1"/>
              <a:t>up</a:t>
            </a:r>
            <a:r>
              <a:rPr lang="pt-BR" dirty="0"/>
              <a:t> in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firebase</a:t>
            </a:r>
            <a:r>
              <a:rPr lang="pt-BR" dirty="0"/>
              <a:t>.</a:t>
            </a:r>
          </a:p>
          <a:p>
            <a:r>
              <a:rPr lang="pt-BR" dirty="0"/>
              <a:t>Para esse passo, </a:t>
            </a:r>
            <a:r>
              <a:rPr lang="pt-BR" dirty="0" err="1"/>
              <a:t>va</a:t>
            </a:r>
            <a:r>
              <a:rPr lang="pt-BR" dirty="0"/>
              <a:t> para o </a:t>
            </a:r>
            <a:r>
              <a:rPr lang="pt-BR" dirty="0" err="1"/>
              <a:t>firebase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675412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E7A0A687-7AD3-8CA8-AE93-DD34C3B661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465943"/>
            <a:ext cx="7735712" cy="4351338"/>
          </a:xfr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6A47727-EEA9-2DE8-A486-196079FC5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21912C8B-B8D3-8879-6D22-15868FB31444}"/>
              </a:ext>
            </a:extLst>
          </p:cNvPr>
          <p:cNvSpPr txBox="1"/>
          <p:nvPr/>
        </p:nvSpPr>
        <p:spPr>
          <a:xfrm>
            <a:off x="8752114" y="1465943"/>
            <a:ext cx="2601686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pt-BR" dirty="0" err="1"/>
              <a:t>Clicue</a:t>
            </a:r>
            <a:r>
              <a:rPr lang="pt-BR" dirty="0"/>
              <a:t> em adicionar aplicativo</a:t>
            </a:r>
          </a:p>
        </p:txBody>
      </p:sp>
    </p:spTree>
    <p:extLst>
      <p:ext uri="{BB962C8B-B14F-4D97-AF65-F5344CB8AC3E}">
        <p14:creationId xmlns:p14="http://schemas.microsoft.com/office/powerpoint/2010/main" val="27285690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A47727-EEA9-2DE8-A486-196079FC5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21912C8B-B8D3-8879-6D22-15868FB31444}"/>
              </a:ext>
            </a:extLst>
          </p:cNvPr>
          <p:cNvSpPr txBox="1"/>
          <p:nvPr/>
        </p:nvSpPr>
        <p:spPr>
          <a:xfrm>
            <a:off x="8752114" y="1465943"/>
            <a:ext cx="2601686" cy="175432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pt-BR" dirty="0"/>
              <a:t>Clique em </a:t>
            </a:r>
            <a:r>
              <a:rPr lang="pt-BR" dirty="0" err="1"/>
              <a:t>google_services.json</a:t>
            </a:r>
            <a:r>
              <a:rPr lang="pt-BR" dirty="0"/>
              <a:t> </a:t>
            </a:r>
          </a:p>
          <a:p>
            <a:r>
              <a:rPr lang="pt-BR" dirty="0"/>
              <a:t>Esse arquivo </a:t>
            </a:r>
            <a:r>
              <a:rPr lang="pt-BR" dirty="0" err="1"/>
              <a:t>sera</a:t>
            </a:r>
            <a:r>
              <a:rPr lang="pt-BR" dirty="0"/>
              <a:t> baixado </a:t>
            </a:r>
            <a:r>
              <a:rPr lang="pt-BR" dirty="0" err="1"/>
              <a:t>la</a:t>
            </a:r>
            <a:r>
              <a:rPr lang="pt-BR" dirty="0"/>
              <a:t> na pasta downloads. Tem que copiar </a:t>
            </a:r>
          </a:p>
        </p:txBody>
      </p:sp>
      <p:pic>
        <p:nvPicPr>
          <p:cNvPr id="10" name="Espaço Reservado para Conteúdo 9">
            <a:extLst>
              <a:ext uri="{FF2B5EF4-FFF2-40B4-BE49-F238E27FC236}">
                <a16:creationId xmlns:a16="http://schemas.microsoft.com/office/drawing/2014/main" id="{F9E60F92-7D8F-B0B5-2E47-732B8B0633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465943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38417930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1421504F-3E47-BCAC-96A8-FE7704C087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465943"/>
            <a:ext cx="7735712" cy="4351338"/>
          </a:xfr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6A47727-EEA9-2DE8-A486-196079FC5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21912C8B-B8D3-8879-6D22-15868FB31444}"/>
              </a:ext>
            </a:extLst>
          </p:cNvPr>
          <p:cNvSpPr txBox="1"/>
          <p:nvPr/>
        </p:nvSpPr>
        <p:spPr>
          <a:xfrm>
            <a:off x="8752114" y="1465943"/>
            <a:ext cx="260168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pt-BR" dirty="0"/>
              <a:t>Copie esse arquivo</a:t>
            </a:r>
          </a:p>
        </p:txBody>
      </p:sp>
    </p:spTree>
    <p:extLst>
      <p:ext uri="{BB962C8B-B14F-4D97-AF65-F5344CB8AC3E}">
        <p14:creationId xmlns:p14="http://schemas.microsoft.com/office/powerpoint/2010/main" val="31383817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F600F976-785C-3352-48E1-21437B758F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8528" y="1465943"/>
            <a:ext cx="7735712" cy="4351338"/>
          </a:xfr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6A47727-EEA9-2DE8-A486-196079FC5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21912C8B-B8D3-8879-6D22-15868FB31444}"/>
              </a:ext>
            </a:extLst>
          </p:cNvPr>
          <p:cNvSpPr txBox="1"/>
          <p:nvPr/>
        </p:nvSpPr>
        <p:spPr>
          <a:xfrm>
            <a:off x="8752114" y="1465943"/>
            <a:ext cx="2601686" cy="147732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pt-BR" dirty="0"/>
              <a:t>Temos que criar uma conta </a:t>
            </a:r>
            <a:r>
              <a:rPr lang="pt-BR" dirty="0" err="1"/>
              <a:t>gmail</a:t>
            </a:r>
            <a:r>
              <a:rPr lang="pt-BR" dirty="0"/>
              <a:t> para começar e para isso clicamos em </a:t>
            </a:r>
            <a:r>
              <a:rPr lang="pt-BR" dirty="0" err="1"/>
              <a:t>autentication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722352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76830E50-8E8E-D0CB-2C37-D111739E5A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465943"/>
            <a:ext cx="7735712" cy="4351338"/>
          </a:xfr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6A47727-EEA9-2DE8-A486-196079FC5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21912C8B-B8D3-8879-6D22-15868FB31444}"/>
              </a:ext>
            </a:extLst>
          </p:cNvPr>
          <p:cNvSpPr txBox="1"/>
          <p:nvPr/>
        </p:nvSpPr>
        <p:spPr>
          <a:xfrm>
            <a:off x="8752114" y="1465943"/>
            <a:ext cx="2601686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pt-BR" dirty="0"/>
              <a:t>Mude a visualização para Project e cole na pasta app</a:t>
            </a:r>
          </a:p>
        </p:txBody>
      </p:sp>
    </p:spTree>
    <p:extLst>
      <p:ext uri="{BB962C8B-B14F-4D97-AF65-F5344CB8AC3E}">
        <p14:creationId xmlns:p14="http://schemas.microsoft.com/office/powerpoint/2010/main" val="26794703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D8B3619E-08F9-4F98-1F87-990718A5B9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465943"/>
            <a:ext cx="7735712" cy="4351338"/>
          </a:xfr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6A47727-EEA9-2DE8-A486-196079FC5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21912C8B-B8D3-8879-6D22-15868FB31444}"/>
              </a:ext>
            </a:extLst>
          </p:cNvPr>
          <p:cNvSpPr txBox="1"/>
          <p:nvPr/>
        </p:nvSpPr>
        <p:spPr>
          <a:xfrm>
            <a:off x="8752114" y="1465943"/>
            <a:ext cx="2601686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pt-BR" dirty="0"/>
              <a:t>Ele vai aparecer aqui, ainda no modo </a:t>
            </a:r>
            <a:r>
              <a:rPr lang="pt-BR" dirty="0" err="1"/>
              <a:t>project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217388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BF1D60F4-FF41-2FD3-8909-1217B1AC5A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465943"/>
            <a:ext cx="7735712" cy="4351338"/>
          </a:xfr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6A47727-EEA9-2DE8-A486-196079FC5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21912C8B-B8D3-8879-6D22-15868FB31444}"/>
              </a:ext>
            </a:extLst>
          </p:cNvPr>
          <p:cNvSpPr txBox="1"/>
          <p:nvPr/>
        </p:nvSpPr>
        <p:spPr>
          <a:xfrm>
            <a:off x="8752114" y="1465943"/>
            <a:ext cx="2601686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pt-BR" dirty="0"/>
              <a:t>Passo 4 clique em </a:t>
            </a:r>
            <a:r>
              <a:rPr lang="pt-BR" dirty="0" err="1"/>
              <a:t>credencials</a:t>
            </a:r>
            <a:r>
              <a:rPr lang="pt-BR" dirty="0"/>
              <a:t> no app </a:t>
            </a:r>
          </a:p>
        </p:txBody>
      </p:sp>
    </p:spTree>
    <p:extLst>
      <p:ext uri="{BB962C8B-B14F-4D97-AF65-F5344CB8AC3E}">
        <p14:creationId xmlns:p14="http://schemas.microsoft.com/office/powerpoint/2010/main" val="24038693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2FF09966-0227-E037-0B9D-31B369BAA4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465943"/>
            <a:ext cx="7735712" cy="4351338"/>
          </a:xfr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6A47727-EEA9-2DE8-A486-196079FC5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21912C8B-B8D3-8879-6D22-15868FB31444}"/>
              </a:ext>
            </a:extLst>
          </p:cNvPr>
          <p:cNvSpPr txBox="1"/>
          <p:nvPr/>
        </p:nvSpPr>
        <p:spPr>
          <a:xfrm>
            <a:off x="8752114" y="1465943"/>
            <a:ext cx="260168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pt-BR" dirty="0"/>
              <a:t>Vai abrir essa tela</a:t>
            </a:r>
          </a:p>
        </p:txBody>
      </p:sp>
    </p:spTree>
    <p:extLst>
      <p:ext uri="{BB962C8B-B14F-4D97-AF65-F5344CB8AC3E}">
        <p14:creationId xmlns:p14="http://schemas.microsoft.com/office/powerpoint/2010/main" val="39543550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6F4E463E-5064-279F-D720-27DE29A39F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465943"/>
            <a:ext cx="7735712" cy="4351338"/>
          </a:xfr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6A47727-EEA9-2DE8-A486-196079FC5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21912C8B-B8D3-8879-6D22-15868FB31444}"/>
              </a:ext>
            </a:extLst>
          </p:cNvPr>
          <p:cNvSpPr txBox="1"/>
          <p:nvPr/>
        </p:nvSpPr>
        <p:spPr>
          <a:xfrm>
            <a:off x="8752114" y="1465943"/>
            <a:ext cx="2601686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pt-BR" dirty="0"/>
              <a:t>Clique em criar credenciais</a:t>
            </a:r>
          </a:p>
        </p:txBody>
      </p:sp>
    </p:spTree>
    <p:extLst>
      <p:ext uri="{BB962C8B-B14F-4D97-AF65-F5344CB8AC3E}">
        <p14:creationId xmlns:p14="http://schemas.microsoft.com/office/powerpoint/2010/main" val="10862792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96F3D07A-862A-B263-B868-409331E41D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465943"/>
            <a:ext cx="7735712" cy="4351338"/>
          </a:xfr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6A47727-EEA9-2DE8-A486-196079FC5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21912C8B-B8D3-8879-6D22-15868FB31444}"/>
              </a:ext>
            </a:extLst>
          </p:cNvPr>
          <p:cNvSpPr txBox="1"/>
          <p:nvPr/>
        </p:nvSpPr>
        <p:spPr>
          <a:xfrm>
            <a:off x="8752114" y="1465943"/>
            <a:ext cx="260168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pt-BR" dirty="0"/>
              <a:t>Clique em criar</a:t>
            </a:r>
          </a:p>
        </p:txBody>
      </p:sp>
    </p:spTree>
    <p:extLst>
      <p:ext uri="{BB962C8B-B14F-4D97-AF65-F5344CB8AC3E}">
        <p14:creationId xmlns:p14="http://schemas.microsoft.com/office/powerpoint/2010/main" val="7496918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A992ABF7-4DC7-AA5C-2700-75A4AA4AFE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465943"/>
            <a:ext cx="7735712" cy="4351338"/>
          </a:xfr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6A47727-EEA9-2DE8-A486-196079FC5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21912C8B-B8D3-8879-6D22-15868FB31444}"/>
              </a:ext>
            </a:extLst>
          </p:cNvPr>
          <p:cNvSpPr txBox="1"/>
          <p:nvPr/>
        </p:nvSpPr>
        <p:spPr>
          <a:xfrm>
            <a:off x="8752114" y="1465943"/>
            <a:ext cx="2601686" cy="203132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pt-BR" dirty="0"/>
              <a:t>Ele vai criar uma chave de autenticação</a:t>
            </a:r>
          </a:p>
          <a:p>
            <a:endParaRPr lang="pt-BR" dirty="0"/>
          </a:p>
          <a:p>
            <a:r>
              <a:rPr lang="pt-BR" dirty="0"/>
              <a:t>AIzaSyCaX1DjWCqgf4dWl_wqT2G9eQDa5HyxRc8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4537652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2424A716-43A2-8D38-3D2C-5E2131CB02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6A47727-EEA9-2DE8-A486-196079FC5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21912C8B-B8D3-8879-6D22-15868FB31444}"/>
              </a:ext>
            </a:extLst>
          </p:cNvPr>
          <p:cNvSpPr txBox="1"/>
          <p:nvPr/>
        </p:nvSpPr>
        <p:spPr>
          <a:xfrm>
            <a:off x="8752114" y="1465943"/>
            <a:ext cx="260168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21148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2424A716-43A2-8D38-3D2C-5E2131CB02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6A47727-EEA9-2DE8-A486-196079FC5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21912C8B-B8D3-8879-6D22-15868FB31444}"/>
              </a:ext>
            </a:extLst>
          </p:cNvPr>
          <p:cNvSpPr txBox="1"/>
          <p:nvPr/>
        </p:nvSpPr>
        <p:spPr>
          <a:xfrm>
            <a:off x="8752114" y="1465943"/>
            <a:ext cx="260168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7310674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2424A716-43A2-8D38-3D2C-5E2131CB02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6A47727-EEA9-2DE8-A486-196079FC5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21912C8B-B8D3-8879-6D22-15868FB31444}"/>
              </a:ext>
            </a:extLst>
          </p:cNvPr>
          <p:cNvSpPr txBox="1"/>
          <p:nvPr/>
        </p:nvSpPr>
        <p:spPr>
          <a:xfrm>
            <a:off x="8752114" y="1465943"/>
            <a:ext cx="260168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189955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Espaço Reservado para Conteúdo 7">
            <a:extLst>
              <a:ext uri="{FF2B5EF4-FFF2-40B4-BE49-F238E27FC236}">
                <a16:creationId xmlns:a16="http://schemas.microsoft.com/office/drawing/2014/main" id="{02012C79-6A18-CD3A-38D7-64A6169392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465943"/>
            <a:ext cx="7735712" cy="4351338"/>
          </a:xfr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6A47727-EEA9-2DE8-A486-196079FC5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21912C8B-B8D3-8879-6D22-15868FB31444}"/>
              </a:ext>
            </a:extLst>
          </p:cNvPr>
          <p:cNvSpPr txBox="1"/>
          <p:nvPr/>
        </p:nvSpPr>
        <p:spPr>
          <a:xfrm>
            <a:off x="8752114" y="1465943"/>
            <a:ext cx="260168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pt-BR" dirty="0"/>
              <a:t>Clique em </a:t>
            </a:r>
            <a:r>
              <a:rPr lang="pt-BR" dirty="0" err="1"/>
              <a:t>comecar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1754760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2424A716-43A2-8D38-3D2C-5E2131CB02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6A47727-EEA9-2DE8-A486-196079FC5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21912C8B-B8D3-8879-6D22-15868FB31444}"/>
              </a:ext>
            </a:extLst>
          </p:cNvPr>
          <p:cNvSpPr txBox="1"/>
          <p:nvPr/>
        </p:nvSpPr>
        <p:spPr>
          <a:xfrm>
            <a:off x="8752114" y="1465943"/>
            <a:ext cx="260168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5576023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2424A716-43A2-8D38-3D2C-5E2131CB02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6A47727-EEA9-2DE8-A486-196079FC5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21912C8B-B8D3-8879-6D22-15868FB31444}"/>
              </a:ext>
            </a:extLst>
          </p:cNvPr>
          <p:cNvSpPr txBox="1"/>
          <p:nvPr/>
        </p:nvSpPr>
        <p:spPr>
          <a:xfrm>
            <a:off x="8752114" y="1465943"/>
            <a:ext cx="260168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8478387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2424A716-43A2-8D38-3D2C-5E2131CB02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6A47727-EEA9-2DE8-A486-196079FC5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21912C8B-B8D3-8879-6D22-15868FB31444}"/>
              </a:ext>
            </a:extLst>
          </p:cNvPr>
          <p:cNvSpPr txBox="1"/>
          <p:nvPr/>
        </p:nvSpPr>
        <p:spPr>
          <a:xfrm>
            <a:off x="8752114" y="1465943"/>
            <a:ext cx="260168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4241757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2424A716-43A2-8D38-3D2C-5E2131CB02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6A47727-EEA9-2DE8-A486-196079FC5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21912C8B-B8D3-8879-6D22-15868FB31444}"/>
              </a:ext>
            </a:extLst>
          </p:cNvPr>
          <p:cNvSpPr txBox="1"/>
          <p:nvPr/>
        </p:nvSpPr>
        <p:spPr>
          <a:xfrm>
            <a:off x="8752114" y="1465943"/>
            <a:ext cx="260168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7687217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2424A716-43A2-8D38-3D2C-5E2131CB02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6A47727-EEA9-2DE8-A486-196079FC5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21912C8B-B8D3-8879-6D22-15868FB31444}"/>
              </a:ext>
            </a:extLst>
          </p:cNvPr>
          <p:cNvSpPr txBox="1"/>
          <p:nvPr/>
        </p:nvSpPr>
        <p:spPr>
          <a:xfrm>
            <a:off x="8752114" y="1465943"/>
            <a:ext cx="260168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0872458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2424A716-43A2-8D38-3D2C-5E2131CB02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6A47727-EEA9-2DE8-A486-196079FC5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21912C8B-B8D3-8879-6D22-15868FB31444}"/>
              </a:ext>
            </a:extLst>
          </p:cNvPr>
          <p:cNvSpPr txBox="1"/>
          <p:nvPr/>
        </p:nvSpPr>
        <p:spPr>
          <a:xfrm>
            <a:off x="8752114" y="1465943"/>
            <a:ext cx="260168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4188153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2424A716-43A2-8D38-3D2C-5E2131CB02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6A47727-EEA9-2DE8-A486-196079FC5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21912C8B-B8D3-8879-6D22-15868FB31444}"/>
              </a:ext>
            </a:extLst>
          </p:cNvPr>
          <p:cNvSpPr txBox="1"/>
          <p:nvPr/>
        </p:nvSpPr>
        <p:spPr>
          <a:xfrm>
            <a:off x="8752114" y="1465943"/>
            <a:ext cx="260168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9511833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2424A716-43A2-8D38-3D2C-5E2131CB02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6A47727-EEA9-2DE8-A486-196079FC5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21912C8B-B8D3-8879-6D22-15868FB31444}"/>
              </a:ext>
            </a:extLst>
          </p:cNvPr>
          <p:cNvSpPr txBox="1"/>
          <p:nvPr/>
        </p:nvSpPr>
        <p:spPr>
          <a:xfrm>
            <a:off x="8752114" y="1465943"/>
            <a:ext cx="260168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1473150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2424A716-43A2-8D38-3D2C-5E2131CB02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6A47727-EEA9-2DE8-A486-196079FC5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21912C8B-B8D3-8879-6D22-15868FB31444}"/>
              </a:ext>
            </a:extLst>
          </p:cNvPr>
          <p:cNvSpPr txBox="1"/>
          <p:nvPr/>
        </p:nvSpPr>
        <p:spPr>
          <a:xfrm>
            <a:off x="8752114" y="1465943"/>
            <a:ext cx="260168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3024882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2424A716-43A2-8D38-3D2C-5E2131CB02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6A47727-EEA9-2DE8-A486-196079FC5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21912C8B-B8D3-8879-6D22-15868FB31444}"/>
              </a:ext>
            </a:extLst>
          </p:cNvPr>
          <p:cNvSpPr txBox="1"/>
          <p:nvPr/>
        </p:nvSpPr>
        <p:spPr>
          <a:xfrm>
            <a:off x="8752114" y="1465943"/>
            <a:ext cx="260168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858286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4FC322D9-6EF6-B90E-F442-E0D51F5DAD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465943"/>
            <a:ext cx="7735712" cy="4351338"/>
          </a:xfr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6A47727-EEA9-2DE8-A486-196079FC5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21912C8B-B8D3-8879-6D22-15868FB31444}"/>
              </a:ext>
            </a:extLst>
          </p:cNvPr>
          <p:cNvSpPr txBox="1"/>
          <p:nvPr/>
        </p:nvSpPr>
        <p:spPr>
          <a:xfrm>
            <a:off x="8752114" y="1465943"/>
            <a:ext cx="2601686" cy="147732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pt-BR" dirty="0"/>
              <a:t>Crie sua conta. Como eu já tenho uma conte ele me mostra os aplicativos que esta utilizando o </a:t>
            </a:r>
            <a:r>
              <a:rPr lang="pt-BR" dirty="0" err="1"/>
              <a:t>firebase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0180892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2424A716-43A2-8D38-3D2C-5E2131CB02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6A47727-EEA9-2DE8-A486-196079FC5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21912C8B-B8D3-8879-6D22-15868FB31444}"/>
              </a:ext>
            </a:extLst>
          </p:cNvPr>
          <p:cNvSpPr txBox="1"/>
          <p:nvPr/>
        </p:nvSpPr>
        <p:spPr>
          <a:xfrm>
            <a:off x="8752114" y="1465943"/>
            <a:ext cx="260168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8776120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2424A716-43A2-8D38-3D2C-5E2131CB02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6A47727-EEA9-2DE8-A486-196079FC5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21912C8B-B8D3-8879-6D22-15868FB31444}"/>
              </a:ext>
            </a:extLst>
          </p:cNvPr>
          <p:cNvSpPr txBox="1"/>
          <p:nvPr/>
        </p:nvSpPr>
        <p:spPr>
          <a:xfrm>
            <a:off x="8752114" y="1465943"/>
            <a:ext cx="260168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070613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2424A716-43A2-8D38-3D2C-5E2131CB02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6A47727-EEA9-2DE8-A486-196079FC5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21912C8B-B8D3-8879-6D22-15868FB31444}"/>
              </a:ext>
            </a:extLst>
          </p:cNvPr>
          <p:cNvSpPr txBox="1"/>
          <p:nvPr/>
        </p:nvSpPr>
        <p:spPr>
          <a:xfrm>
            <a:off x="8752114" y="1465943"/>
            <a:ext cx="260168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688139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2424A716-43A2-8D38-3D2C-5E2131CB02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6A47727-EEA9-2DE8-A486-196079FC5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21912C8B-B8D3-8879-6D22-15868FB31444}"/>
              </a:ext>
            </a:extLst>
          </p:cNvPr>
          <p:cNvSpPr txBox="1"/>
          <p:nvPr/>
        </p:nvSpPr>
        <p:spPr>
          <a:xfrm>
            <a:off x="8752114" y="1465943"/>
            <a:ext cx="260168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0947682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2424A716-43A2-8D38-3D2C-5E2131CB02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6A47727-EEA9-2DE8-A486-196079FC5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21912C8B-B8D3-8879-6D22-15868FB31444}"/>
              </a:ext>
            </a:extLst>
          </p:cNvPr>
          <p:cNvSpPr txBox="1"/>
          <p:nvPr/>
        </p:nvSpPr>
        <p:spPr>
          <a:xfrm>
            <a:off x="8752114" y="1465943"/>
            <a:ext cx="260168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1563325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2424A716-43A2-8D38-3D2C-5E2131CB02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6A47727-EEA9-2DE8-A486-196079FC5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21912C8B-B8D3-8879-6D22-15868FB31444}"/>
              </a:ext>
            </a:extLst>
          </p:cNvPr>
          <p:cNvSpPr txBox="1"/>
          <p:nvPr/>
        </p:nvSpPr>
        <p:spPr>
          <a:xfrm>
            <a:off x="8752114" y="1465943"/>
            <a:ext cx="260168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6060666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2424A716-43A2-8D38-3D2C-5E2131CB02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6A47727-EEA9-2DE8-A486-196079FC5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21912C8B-B8D3-8879-6D22-15868FB31444}"/>
              </a:ext>
            </a:extLst>
          </p:cNvPr>
          <p:cNvSpPr txBox="1"/>
          <p:nvPr/>
        </p:nvSpPr>
        <p:spPr>
          <a:xfrm>
            <a:off x="8752114" y="1465943"/>
            <a:ext cx="260168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8184808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2424A716-43A2-8D38-3D2C-5E2131CB02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6A47727-EEA9-2DE8-A486-196079FC5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21912C8B-B8D3-8879-6D22-15868FB31444}"/>
              </a:ext>
            </a:extLst>
          </p:cNvPr>
          <p:cNvSpPr txBox="1"/>
          <p:nvPr/>
        </p:nvSpPr>
        <p:spPr>
          <a:xfrm>
            <a:off x="8752114" y="1465943"/>
            <a:ext cx="260168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4226199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2424A716-43A2-8D38-3D2C-5E2131CB02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6A47727-EEA9-2DE8-A486-196079FC5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21912C8B-B8D3-8879-6D22-15868FB31444}"/>
              </a:ext>
            </a:extLst>
          </p:cNvPr>
          <p:cNvSpPr txBox="1"/>
          <p:nvPr/>
        </p:nvSpPr>
        <p:spPr>
          <a:xfrm>
            <a:off x="8752114" y="1465943"/>
            <a:ext cx="260168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7926251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2424A716-43A2-8D38-3D2C-5E2131CB02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6A47727-EEA9-2DE8-A486-196079FC5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21912C8B-B8D3-8879-6D22-15868FB31444}"/>
              </a:ext>
            </a:extLst>
          </p:cNvPr>
          <p:cNvSpPr txBox="1"/>
          <p:nvPr/>
        </p:nvSpPr>
        <p:spPr>
          <a:xfrm>
            <a:off x="8752114" y="1465943"/>
            <a:ext cx="260168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166353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9D6B1FA1-66E3-B909-85C1-21E86FA114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465943"/>
            <a:ext cx="7735712" cy="4351338"/>
          </a:xfr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6A47727-EEA9-2DE8-A486-196079FC5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21912C8B-B8D3-8879-6D22-15868FB31444}"/>
              </a:ext>
            </a:extLst>
          </p:cNvPr>
          <p:cNvSpPr txBox="1"/>
          <p:nvPr/>
        </p:nvSpPr>
        <p:spPr>
          <a:xfrm>
            <a:off x="8752114" y="1465943"/>
            <a:ext cx="2601686" cy="34163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pt-BR" dirty="0"/>
              <a:t>Configurar o </a:t>
            </a:r>
            <a:r>
              <a:rPr lang="pt-BR" dirty="0" err="1"/>
              <a:t>firebase</a:t>
            </a:r>
            <a:r>
              <a:rPr lang="pt-BR" dirty="0"/>
              <a:t> no projeto.</a:t>
            </a:r>
          </a:p>
          <a:p>
            <a:r>
              <a:rPr lang="pt-BR" dirty="0"/>
              <a:t>Precisamos cadastrar um usuário, cadastrar uma foto, enviar esses dados para o </a:t>
            </a:r>
            <a:r>
              <a:rPr lang="pt-BR" dirty="0" err="1"/>
              <a:t>firebase</a:t>
            </a:r>
            <a:r>
              <a:rPr lang="pt-BR" dirty="0"/>
              <a:t>.</a:t>
            </a:r>
          </a:p>
          <a:p>
            <a:r>
              <a:rPr lang="pt-BR" dirty="0" err="1"/>
              <a:t>Entao</a:t>
            </a:r>
            <a:r>
              <a:rPr lang="pt-BR" dirty="0"/>
              <a:t> temos que integrar o </a:t>
            </a:r>
            <a:r>
              <a:rPr lang="pt-BR" dirty="0" err="1"/>
              <a:t>firebase</a:t>
            </a:r>
            <a:r>
              <a:rPr lang="pt-BR" dirty="0"/>
              <a:t> ao projeto.</a:t>
            </a:r>
          </a:p>
          <a:p>
            <a:r>
              <a:rPr lang="pt-BR" dirty="0"/>
              <a:t>Para isso clique no botão criar novo projeto </a:t>
            </a:r>
            <a:r>
              <a:rPr lang="pt-BR" dirty="0" err="1"/>
              <a:t>firebase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7313325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2424A716-43A2-8D38-3D2C-5E2131CB02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6A47727-EEA9-2DE8-A486-196079FC5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21912C8B-B8D3-8879-6D22-15868FB31444}"/>
              </a:ext>
            </a:extLst>
          </p:cNvPr>
          <p:cNvSpPr txBox="1"/>
          <p:nvPr/>
        </p:nvSpPr>
        <p:spPr>
          <a:xfrm>
            <a:off x="8752114" y="1465943"/>
            <a:ext cx="260168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3798109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2424A716-43A2-8D38-3D2C-5E2131CB02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6A47727-EEA9-2DE8-A486-196079FC5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21912C8B-B8D3-8879-6D22-15868FB31444}"/>
              </a:ext>
            </a:extLst>
          </p:cNvPr>
          <p:cNvSpPr txBox="1"/>
          <p:nvPr/>
        </p:nvSpPr>
        <p:spPr>
          <a:xfrm>
            <a:off x="8752114" y="1465943"/>
            <a:ext cx="260168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3117009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2424A716-43A2-8D38-3D2C-5E2131CB02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6A47727-EEA9-2DE8-A486-196079FC5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21912C8B-B8D3-8879-6D22-15868FB31444}"/>
              </a:ext>
            </a:extLst>
          </p:cNvPr>
          <p:cNvSpPr txBox="1"/>
          <p:nvPr/>
        </p:nvSpPr>
        <p:spPr>
          <a:xfrm>
            <a:off x="8752114" y="1465943"/>
            <a:ext cx="260168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6268975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2424A716-43A2-8D38-3D2C-5E2131CB02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6A47727-EEA9-2DE8-A486-196079FC5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21912C8B-B8D3-8879-6D22-15868FB31444}"/>
              </a:ext>
            </a:extLst>
          </p:cNvPr>
          <p:cNvSpPr txBox="1"/>
          <p:nvPr/>
        </p:nvSpPr>
        <p:spPr>
          <a:xfrm>
            <a:off x="8752114" y="1465943"/>
            <a:ext cx="260168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5926674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2424A716-43A2-8D38-3D2C-5E2131CB02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6A47727-EEA9-2DE8-A486-196079FC5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21912C8B-B8D3-8879-6D22-15868FB31444}"/>
              </a:ext>
            </a:extLst>
          </p:cNvPr>
          <p:cNvSpPr txBox="1"/>
          <p:nvPr/>
        </p:nvSpPr>
        <p:spPr>
          <a:xfrm>
            <a:off x="8752114" y="1465943"/>
            <a:ext cx="260168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8943952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2424A716-43A2-8D38-3D2C-5E2131CB02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6A47727-EEA9-2DE8-A486-196079FC5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21912C8B-B8D3-8879-6D22-15868FB31444}"/>
              </a:ext>
            </a:extLst>
          </p:cNvPr>
          <p:cNvSpPr txBox="1"/>
          <p:nvPr/>
        </p:nvSpPr>
        <p:spPr>
          <a:xfrm>
            <a:off x="8752114" y="1465943"/>
            <a:ext cx="260168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5451268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2424A716-43A2-8D38-3D2C-5E2131CB02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6A47727-EEA9-2DE8-A486-196079FC5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21912C8B-B8D3-8879-6D22-15868FB31444}"/>
              </a:ext>
            </a:extLst>
          </p:cNvPr>
          <p:cNvSpPr txBox="1"/>
          <p:nvPr/>
        </p:nvSpPr>
        <p:spPr>
          <a:xfrm>
            <a:off x="8752114" y="1465943"/>
            <a:ext cx="260168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3348661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2424A716-43A2-8D38-3D2C-5E2131CB02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6A47727-EEA9-2DE8-A486-196079FC5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21912C8B-B8D3-8879-6D22-15868FB31444}"/>
              </a:ext>
            </a:extLst>
          </p:cNvPr>
          <p:cNvSpPr txBox="1"/>
          <p:nvPr/>
        </p:nvSpPr>
        <p:spPr>
          <a:xfrm>
            <a:off x="8752114" y="1465943"/>
            <a:ext cx="260168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4844420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CEC8FA-E307-DEC7-B097-4B2ED5D368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116086EB-7609-7A49-6F7E-72325F2B738A}"/>
              </a:ext>
            </a:extLst>
          </p:cNvPr>
          <p:cNvSpPr/>
          <p:nvPr/>
        </p:nvSpPr>
        <p:spPr>
          <a:xfrm>
            <a:off x="4141075" y="2719551"/>
            <a:ext cx="3909849" cy="141889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Prof</a:t>
            </a:r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Fabio Claret</a:t>
            </a:r>
          </a:p>
        </p:txBody>
      </p:sp>
    </p:spTree>
    <p:extLst>
      <p:ext uri="{BB962C8B-B14F-4D97-AF65-F5344CB8AC3E}">
        <p14:creationId xmlns:p14="http://schemas.microsoft.com/office/powerpoint/2010/main" val="22143029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362B001F-E160-30C7-97B8-D7C8B222C9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465943"/>
            <a:ext cx="7735712" cy="4351338"/>
          </a:xfr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6A47727-EEA9-2DE8-A486-196079FC5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21912C8B-B8D3-8879-6D22-15868FB31444}"/>
              </a:ext>
            </a:extLst>
          </p:cNvPr>
          <p:cNvSpPr txBox="1"/>
          <p:nvPr/>
        </p:nvSpPr>
        <p:spPr>
          <a:xfrm>
            <a:off x="8752114" y="1465943"/>
            <a:ext cx="2601686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pt-BR" dirty="0"/>
              <a:t>Coloque o nome do aplicativo e clique em continuar</a:t>
            </a:r>
          </a:p>
        </p:txBody>
      </p:sp>
    </p:spTree>
    <p:extLst>
      <p:ext uri="{BB962C8B-B14F-4D97-AF65-F5344CB8AC3E}">
        <p14:creationId xmlns:p14="http://schemas.microsoft.com/office/powerpoint/2010/main" val="5869578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B7DA8FE1-E6AF-C852-E388-7F5A1E0B7A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465943"/>
            <a:ext cx="7735712" cy="4351338"/>
          </a:xfr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6A47727-EEA9-2DE8-A486-196079FC5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21912C8B-B8D3-8879-6D22-15868FB31444}"/>
              </a:ext>
            </a:extLst>
          </p:cNvPr>
          <p:cNvSpPr txBox="1"/>
          <p:nvPr/>
        </p:nvSpPr>
        <p:spPr>
          <a:xfrm>
            <a:off x="8752114" y="1465943"/>
            <a:ext cx="2601686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pt-BR" dirty="0"/>
              <a:t>Certifique-se que o Gemini esta ativado e clique em continuar</a:t>
            </a:r>
          </a:p>
        </p:txBody>
      </p:sp>
    </p:spTree>
    <p:extLst>
      <p:ext uri="{BB962C8B-B14F-4D97-AF65-F5344CB8AC3E}">
        <p14:creationId xmlns:p14="http://schemas.microsoft.com/office/powerpoint/2010/main" val="7103974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80E09D0A-9E72-5253-6EBA-F0B1FD7F1A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465943"/>
            <a:ext cx="7735712" cy="4351338"/>
          </a:xfr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6A47727-EEA9-2DE8-A486-196079FC5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21912C8B-B8D3-8879-6D22-15868FB31444}"/>
              </a:ext>
            </a:extLst>
          </p:cNvPr>
          <p:cNvSpPr txBox="1"/>
          <p:nvPr/>
        </p:nvSpPr>
        <p:spPr>
          <a:xfrm>
            <a:off x="8752114" y="1465943"/>
            <a:ext cx="2601686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pt-BR" dirty="0"/>
              <a:t>Escolha a sua conte e clique em criar projeto</a:t>
            </a:r>
          </a:p>
        </p:txBody>
      </p:sp>
    </p:spTree>
    <p:extLst>
      <p:ext uri="{BB962C8B-B14F-4D97-AF65-F5344CB8AC3E}">
        <p14:creationId xmlns:p14="http://schemas.microsoft.com/office/powerpoint/2010/main" val="213435045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610</TotalTime>
  <Words>414</Words>
  <Application>Microsoft Office PowerPoint</Application>
  <PresentationFormat>Widescreen</PresentationFormat>
  <Paragraphs>52</Paragraphs>
  <Slides>68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68</vt:i4>
      </vt:variant>
    </vt:vector>
  </HeadingPairs>
  <TitlesOfParts>
    <vt:vector size="72" baseType="lpstr">
      <vt:lpstr>Aptos</vt:lpstr>
      <vt:lpstr>Aptos Display</vt:lpstr>
      <vt:lpstr>Arial</vt:lpstr>
      <vt:lpstr>Tema do Office</vt:lpstr>
      <vt:lpstr>App Delivery Firebase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FABIO CLARET TRIGO DE OLIVEIRA</dc:creator>
  <cp:lastModifiedBy>Fabio Claret</cp:lastModifiedBy>
  <cp:revision>8</cp:revision>
  <dcterms:created xsi:type="dcterms:W3CDTF">2026-01-05T09:03:21Z</dcterms:created>
  <dcterms:modified xsi:type="dcterms:W3CDTF">2026-02-19T21:21:39Z</dcterms:modified>
</cp:coreProperties>
</file>